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Work Sans Medium"/>
      <p:regular r:id="rId21"/>
      <p:bold r:id="rId22"/>
      <p:italic r:id="rId23"/>
      <p:boldItalic r:id="rId24"/>
    </p:embeddedFont>
    <p:embeddedFont>
      <p:font typeface="Work Sans ExtraBold"/>
      <p:bold r:id="rId25"/>
      <p:boldItalic r:id="rId26"/>
    </p:embeddedFont>
    <p:embeddedFont>
      <p:font typeface="Work Sans Black"/>
      <p:bold r:id="rId27"/>
      <p:boldItalic r:id="rId28"/>
    </p:embeddedFont>
    <p:embeddedFont>
      <p:font typeface="Work Sans SemiBold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j4noSMkqqR8fLE2cOGdh830vzO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WorkSansMedium-bold.fntdata"/><Relationship Id="rId21" Type="http://schemas.openxmlformats.org/officeDocument/2006/relationships/font" Target="fonts/WorkSansMedium-regular.fntdata"/><Relationship Id="rId24" Type="http://schemas.openxmlformats.org/officeDocument/2006/relationships/font" Target="fonts/WorkSansMedium-boldItalic.fntdata"/><Relationship Id="rId23" Type="http://schemas.openxmlformats.org/officeDocument/2006/relationships/font" Target="fonts/WorkSans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WorkSansExtraBold-boldItalic.fntdata"/><Relationship Id="rId25" Type="http://schemas.openxmlformats.org/officeDocument/2006/relationships/font" Target="fonts/WorkSansExtraBold-bold.fntdata"/><Relationship Id="rId28" Type="http://schemas.openxmlformats.org/officeDocument/2006/relationships/font" Target="fonts/WorkSansBlack-boldItalic.fntdata"/><Relationship Id="rId27" Type="http://schemas.openxmlformats.org/officeDocument/2006/relationships/font" Target="fonts/WorkSansBlack-bold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WorkSansSemiBo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WorkSansSemiBold-italic.fntdata"/><Relationship Id="rId30" Type="http://schemas.openxmlformats.org/officeDocument/2006/relationships/font" Target="fonts/WorkSansSemiBold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WorkSansSemiBold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0"/>
          <p:cNvSpPr txBox="1"/>
          <p:nvPr>
            <p:ph type="title"/>
          </p:nvPr>
        </p:nvSpPr>
        <p:spPr>
          <a:xfrm>
            <a:off x="1018903" y="2648573"/>
            <a:ext cx="7328262" cy="195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0"/>
          <p:cNvSpPr txBox="1"/>
          <p:nvPr>
            <p:ph idx="1" type="body"/>
          </p:nvPr>
        </p:nvSpPr>
        <p:spPr>
          <a:xfrm>
            <a:off x="1018904" y="5529254"/>
            <a:ext cx="7328262" cy="571101"/>
          </a:xfrm>
          <a:prstGeom prst="rect">
            <a:avLst/>
          </a:prstGeom>
          <a:noFill/>
          <a:ln>
            <a:noFill/>
          </a:ln>
          <a:effectLst>
            <a:outerShdw blurRad="572097" sx="102000" rotWithShape="0" algn="ctr" sy="102000">
              <a:srgbClr val="000000">
                <a:alpha val="2392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- Gray">
  <p:cSld name="Section Divider - Gray">
    <p:bg>
      <p:bgPr>
        <a:solidFill>
          <a:srgbClr val="EAEAEA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/>
          <p:nvPr/>
        </p:nvSpPr>
        <p:spPr>
          <a:xfrm>
            <a:off x="9438290" y="252248"/>
            <a:ext cx="2554013" cy="76725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2"/>
          <p:cNvSpPr txBox="1"/>
          <p:nvPr>
            <p:ph type="title"/>
          </p:nvPr>
        </p:nvSpPr>
        <p:spPr>
          <a:xfrm>
            <a:off x="1040860" y="1709738"/>
            <a:ext cx="1030659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Black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1040860" y="4589463"/>
            <a:ext cx="1030659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000"/>
              <a:buNone/>
              <a:defRPr sz="2000">
                <a:solidFill>
                  <a:srgbClr val="777777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None/>
              <a:defRPr sz="1800">
                <a:solidFill>
                  <a:srgbClr val="777777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9pPr>
          </a:lstStyle>
          <a:p/>
        </p:txBody>
      </p:sp>
      <p:pic>
        <p:nvPicPr>
          <p:cNvPr descr="A red number on a black background&#10;&#10;AI-generated content may be incorrect." id="57" name="Google Shape;5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46919" y="406959"/>
            <a:ext cx="2061335" cy="49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/>
          <p:nvPr/>
        </p:nvSpPr>
        <p:spPr>
          <a:xfrm>
            <a:off x="10886303" y="308919"/>
            <a:ext cx="988540" cy="9020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1"/>
          <p:cNvSpPr/>
          <p:nvPr/>
        </p:nvSpPr>
        <p:spPr>
          <a:xfrm>
            <a:off x="8978747" y="308919"/>
            <a:ext cx="3106757" cy="8148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d - no logo">
  <p:cSld name="Divided - no logo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/>
          <p:nvPr/>
        </p:nvSpPr>
        <p:spPr>
          <a:xfrm>
            <a:off x="3831200" y="0"/>
            <a:ext cx="83608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1219170" marR="0" rtl="0" algn="l">
              <a:lnSpc>
                <a:spcPct val="115000"/>
              </a:lnSpc>
              <a:spcBef>
                <a:spcPts val="0"/>
              </a:spcBef>
              <a:spcAft>
                <a:spcPts val="933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24242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68" name="Google Shape;68;p75"/>
          <p:cNvSpPr txBox="1"/>
          <p:nvPr>
            <p:ph type="title"/>
          </p:nvPr>
        </p:nvSpPr>
        <p:spPr>
          <a:xfrm>
            <a:off x="462727" y="592120"/>
            <a:ext cx="2886401" cy="102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Black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5"/>
          <p:cNvSpPr txBox="1"/>
          <p:nvPr>
            <p:ph idx="1" type="body"/>
          </p:nvPr>
        </p:nvSpPr>
        <p:spPr>
          <a:xfrm>
            <a:off x="462727" y="1849016"/>
            <a:ext cx="2886401" cy="441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000"/>
              <a:buNone/>
              <a:defRPr sz="2000">
                <a:solidFill>
                  <a:srgbClr val="777777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None/>
              <a:defRPr sz="1800">
                <a:solidFill>
                  <a:srgbClr val="777777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d - logo">
  <p:cSld name="Divided - logo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6"/>
          <p:cNvSpPr/>
          <p:nvPr/>
        </p:nvSpPr>
        <p:spPr>
          <a:xfrm>
            <a:off x="3831200" y="0"/>
            <a:ext cx="83608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1219170" marR="0" rtl="0" algn="l">
              <a:lnSpc>
                <a:spcPct val="115000"/>
              </a:lnSpc>
              <a:spcBef>
                <a:spcPts val="0"/>
              </a:spcBef>
              <a:spcAft>
                <a:spcPts val="933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24242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72" name="Google Shape;72;p76"/>
          <p:cNvSpPr txBox="1"/>
          <p:nvPr>
            <p:ph type="title"/>
          </p:nvPr>
        </p:nvSpPr>
        <p:spPr>
          <a:xfrm>
            <a:off x="462727" y="592120"/>
            <a:ext cx="2886401" cy="102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Black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6"/>
          <p:cNvSpPr txBox="1"/>
          <p:nvPr>
            <p:ph idx="1" type="body"/>
          </p:nvPr>
        </p:nvSpPr>
        <p:spPr>
          <a:xfrm>
            <a:off x="462727" y="1849016"/>
            <a:ext cx="2886401" cy="441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000"/>
              <a:buNone/>
              <a:defRPr sz="2000">
                <a:solidFill>
                  <a:srgbClr val="777777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None/>
              <a:defRPr sz="1800">
                <a:solidFill>
                  <a:srgbClr val="777777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9pPr>
          </a:lstStyle>
          <a:p/>
        </p:txBody>
      </p:sp>
      <p:pic>
        <p:nvPicPr>
          <p:cNvPr descr="A red number on a black background&#10;&#10;AI-generated content may be incorrect." id="74" name="Google Shape;7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46919" y="406959"/>
            <a:ext cx="2061335" cy="49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mpus Sign">
  <p:cSld name="Campus Sig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7"/>
          <p:cNvSpPr/>
          <p:nvPr/>
        </p:nvSpPr>
        <p:spPr>
          <a:xfrm>
            <a:off x="9166034" y="132177"/>
            <a:ext cx="2642707" cy="9020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77" title="Photo 23_Texas_A_M_Sign.JPG"/>
          <p:cNvPicPr preferRelativeResize="0"/>
          <p:nvPr/>
        </p:nvPicPr>
        <p:blipFill rotWithShape="1">
          <a:blip r:embed="rId2">
            <a:alphaModFix amt="44000"/>
          </a:blip>
          <a:srcRect b="19481" l="0" r="0" t="638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77"/>
          <p:cNvCxnSpPr/>
          <p:nvPr/>
        </p:nvCxnSpPr>
        <p:spPr>
          <a:xfrm>
            <a:off x="592567" y="1158253"/>
            <a:ext cx="32800" cy="2378400"/>
          </a:xfrm>
          <a:prstGeom prst="straightConnector1">
            <a:avLst/>
          </a:prstGeom>
          <a:noFill/>
          <a:ln cap="flat" cmpd="sng" w="19050">
            <a:solidFill>
              <a:srgbClr val="5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9" name="Google Shape;79;p77"/>
          <p:cNvCxnSpPr/>
          <p:nvPr/>
        </p:nvCxnSpPr>
        <p:spPr>
          <a:xfrm>
            <a:off x="592555" y="673820"/>
            <a:ext cx="0" cy="414000"/>
          </a:xfrm>
          <a:prstGeom prst="straightConnector1">
            <a:avLst/>
          </a:prstGeom>
          <a:noFill/>
          <a:ln cap="flat" cmpd="sng" w="19050">
            <a:solidFill>
              <a:srgbClr val="5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77"/>
          <p:cNvSpPr txBox="1"/>
          <p:nvPr>
            <p:ph type="title"/>
          </p:nvPr>
        </p:nvSpPr>
        <p:spPr>
          <a:xfrm>
            <a:off x="831850" y="606798"/>
            <a:ext cx="10515600" cy="671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Black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7"/>
          <p:cNvSpPr txBox="1"/>
          <p:nvPr>
            <p:ph idx="1" type="body"/>
          </p:nvPr>
        </p:nvSpPr>
        <p:spPr>
          <a:xfrm>
            <a:off x="831850" y="1430376"/>
            <a:ext cx="7772323" cy="210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000"/>
              <a:buNone/>
              <a:defRPr sz="2000">
                <a:solidFill>
                  <a:srgbClr val="777777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None/>
              <a:defRPr sz="1800">
                <a:solidFill>
                  <a:srgbClr val="777777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ell Leaders">
  <p:cSld name="Yell Leader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8"/>
          <p:cNvSpPr/>
          <p:nvPr/>
        </p:nvSpPr>
        <p:spPr>
          <a:xfrm>
            <a:off x="9166034" y="132177"/>
            <a:ext cx="2642707" cy="9020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78"/>
          <p:cNvSpPr/>
          <p:nvPr/>
        </p:nvSpPr>
        <p:spPr>
          <a:xfrm>
            <a:off x="300" y="6633"/>
            <a:ext cx="12192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1219170" marR="0" rtl="0" algn="l">
              <a:lnSpc>
                <a:spcPct val="115000"/>
              </a:lnSpc>
              <a:spcBef>
                <a:spcPts val="0"/>
              </a:spcBef>
              <a:spcAft>
                <a:spcPts val="933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24242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pic>
        <p:nvPicPr>
          <p:cNvPr id="85" name="Google Shape;85;p78" title="Photo-27_Reveille_Historical_001_GS.jpg"/>
          <p:cNvPicPr preferRelativeResize="0"/>
          <p:nvPr/>
        </p:nvPicPr>
        <p:blipFill rotWithShape="1">
          <a:blip r:embed="rId2">
            <a:alphaModFix amt="55000"/>
          </a:blip>
          <a:srcRect b="33675" l="0" r="1676" t="10989"/>
          <a:stretch/>
        </p:blipFill>
        <p:spPr>
          <a:xfrm>
            <a:off x="0" y="2103765"/>
            <a:ext cx="12192004" cy="4760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78"/>
          <p:cNvCxnSpPr/>
          <p:nvPr/>
        </p:nvCxnSpPr>
        <p:spPr>
          <a:xfrm>
            <a:off x="592567" y="1158253"/>
            <a:ext cx="32800" cy="2378400"/>
          </a:xfrm>
          <a:prstGeom prst="straightConnector1">
            <a:avLst/>
          </a:prstGeom>
          <a:noFill/>
          <a:ln cap="flat" cmpd="sng" w="19050">
            <a:solidFill>
              <a:srgbClr val="5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7" name="Google Shape;87;p78"/>
          <p:cNvCxnSpPr/>
          <p:nvPr/>
        </p:nvCxnSpPr>
        <p:spPr>
          <a:xfrm>
            <a:off x="592555" y="673820"/>
            <a:ext cx="0" cy="414000"/>
          </a:xfrm>
          <a:prstGeom prst="straightConnector1">
            <a:avLst/>
          </a:prstGeom>
          <a:noFill/>
          <a:ln cap="flat" cmpd="sng" w="19050">
            <a:solidFill>
              <a:srgbClr val="5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78"/>
          <p:cNvSpPr txBox="1"/>
          <p:nvPr>
            <p:ph type="title"/>
          </p:nvPr>
        </p:nvSpPr>
        <p:spPr>
          <a:xfrm>
            <a:off x="831850" y="606798"/>
            <a:ext cx="10515600" cy="671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Black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8"/>
          <p:cNvSpPr txBox="1"/>
          <p:nvPr>
            <p:ph idx="1" type="body"/>
          </p:nvPr>
        </p:nvSpPr>
        <p:spPr>
          <a:xfrm>
            <a:off x="831850" y="1430376"/>
            <a:ext cx="7772323" cy="210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000"/>
              <a:buNone/>
              <a:defRPr sz="2000">
                <a:solidFill>
                  <a:srgbClr val="777777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None/>
              <a:defRPr sz="1800">
                <a:solidFill>
                  <a:srgbClr val="777777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mpus Aerial">
  <p:cSld name="Campus Aerial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9"/>
          <p:cNvSpPr/>
          <p:nvPr/>
        </p:nvSpPr>
        <p:spPr>
          <a:xfrm>
            <a:off x="9166034" y="132177"/>
            <a:ext cx="2642707" cy="9020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 aerial view of a city&#10;&#10;AI-generated content may be incorrect." id="92" name="Google Shape;9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498" y="0"/>
            <a:ext cx="12202179" cy="68703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79"/>
          <p:cNvCxnSpPr/>
          <p:nvPr/>
        </p:nvCxnSpPr>
        <p:spPr>
          <a:xfrm>
            <a:off x="592567" y="1158253"/>
            <a:ext cx="32800" cy="2378400"/>
          </a:xfrm>
          <a:prstGeom prst="straightConnector1">
            <a:avLst/>
          </a:prstGeom>
          <a:noFill/>
          <a:ln cap="flat" cmpd="sng" w="19050">
            <a:solidFill>
              <a:srgbClr val="5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4" name="Google Shape;94;p79"/>
          <p:cNvCxnSpPr/>
          <p:nvPr/>
        </p:nvCxnSpPr>
        <p:spPr>
          <a:xfrm>
            <a:off x="592555" y="673820"/>
            <a:ext cx="0" cy="414000"/>
          </a:xfrm>
          <a:prstGeom prst="straightConnector1">
            <a:avLst/>
          </a:prstGeom>
          <a:noFill/>
          <a:ln cap="flat" cmpd="sng" w="19050">
            <a:solidFill>
              <a:srgbClr val="5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79"/>
          <p:cNvSpPr txBox="1"/>
          <p:nvPr>
            <p:ph type="title"/>
          </p:nvPr>
        </p:nvSpPr>
        <p:spPr>
          <a:xfrm>
            <a:off x="831850" y="606798"/>
            <a:ext cx="10515600" cy="671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Black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79"/>
          <p:cNvSpPr txBox="1"/>
          <p:nvPr>
            <p:ph idx="1" type="body"/>
          </p:nvPr>
        </p:nvSpPr>
        <p:spPr>
          <a:xfrm>
            <a:off x="831850" y="1430376"/>
            <a:ext cx="7772323" cy="210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000"/>
              <a:buNone/>
              <a:defRPr sz="2000">
                <a:solidFill>
                  <a:srgbClr val="777777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None/>
              <a:defRPr sz="1800">
                <a:solidFill>
                  <a:srgbClr val="777777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- White">
  <p:cSld name="Section Divider - Whit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Black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000"/>
              <a:buNone/>
              <a:defRPr sz="2000">
                <a:solidFill>
                  <a:srgbClr val="777777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None/>
              <a:defRPr sz="1800">
                <a:solidFill>
                  <a:srgbClr val="777777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quote">
  <p:cSld name="Full page quot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2"/>
          <p:cNvSpPr txBox="1"/>
          <p:nvPr>
            <p:ph idx="1" type="body"/>
          </p:nvPr>
        </p:nvSpPr>
        <p:spPr>
          <a:xfrm>
            <a:off x="1833562" y="1814025"/>
            <a:ext cx="8524875" cy="3229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i="1" sz="4800">
                <a:solidFill>
                  <a:schemeClr val="dk2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  <a:defRPr>
                <a:solidFill>
                  <a:schemeClr val="lt2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>
                <a:solidFill>
                  <a:schemeClr val="lt2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lt2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82"/>
          <p:cNvSpPr txBox="1"/>
          <p:nvPr>
            <p:ph idx="2" type="body"/>
          </p:nvPr>
        </p:nvSpPr>
        <p:spPr>
          <a:xfrm>
            <a:off x="2936107" y="5383161"/>
            <a:ext cx="6319786" cy="339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Collage - Light Background">
  <p:cSld name="Photo Collage - Light Background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3"/>
          <p:cNvSpPr/>
          <p:nvPr>
            <p:ph idx="2" type="pic"/>
          </p:nvPr>
        </p:nvSpPr>
        <p:spPr>
          <a:xfrm>
            <a:off x="950277" y="1128409"/>
            <a:ext cx="9036594" cy="3005259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83"/>
          <p:cNvSpPr/>
          <p:nvPr>
            <p:ph idx="3" type="pic"/>
          </p:nvPr>
        </p:nvSpPr>
        <p:spPr>
          <a:xfrm>
            <a:off x="8382297" y="1871617"/>
            <a:ext cx="2796112" cy="4029892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83"/>
          <p:cNvSpPr/>
          <p:nvPr>
            <p:ph idx="4" type="pic"/>
          </p:nvPr>
        </p:nvSpPr>
        <p:spPr>
          <a:xfrm>
            <a:off x="3688499" y="4578168"/>
            <a:ext cx="1032654" cy="103124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83"/>
          <p:cNvSpPr/>
          <p:nvPr>
            <p:ph idx="5" type="pic"/>
          </p:nvPr>
        </p:nvSpPr>
        <p:spPr>
          <a:xfrm>
            <a:off x="2655845" y="4578168"/>
            <a:ext cx="1032654" cy="103124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83"/>
          <p:cNvSpPr/>
          <p:nvPr>
            <p:ph idx="6" type="pic"/>
          </p:nvPr>
        </p:nvSpPr>
        <p:spPr>
          <a:xfrm>
            <a:off x="1623191" y="4578168"/>
            <a:ext cx="1032654" cy="103124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83"/>
          <p:cNvSpPr/>
          <p:nvPr>
            <p:ph idx="7" type="pic"/>
          </p:nvPr>
        </p:nvSpPr>
        <p:spPr>
          <a:xfrm>
            <a:off x="5153669" y="3915955"/>
            <a:ext cx="3228628" cy="19855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1"/>
          <p:cNvSpPr txBox="1"/>
          <p:nvPr>
            <p:ph type="title"/>
          </p:nvPr>
        </p:nvSpPr>
        <p:spPr>
          <a:xfrm>
            <a:off x="1040860" y="2381737"/>
            <a:ext cx="10097310" cy="2061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4"/>
          <p:cNvSpPr txBox="1"/>
          <p:nvPr>
            <p:ph type="title"/>
          </p:nvPr>
        </p:nvSpPr>
        <p:spPr>
          <a:xfrm>
            <a:off x="1040860" y="1167299"/>
            <a:ext cx="1009731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84"/>
          <p:cNvSpPr txBox="1"/>
          <p:nvPr>
            <p:ph idx="1" type="body"/>
          </p:nvPr>
        </p:nvSpPr>
        <p:spPr>
          <a:xfrm>
            <a:off x="1040860" y="2110565"/>
            <a:ext cx="10097310" cy="39886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with Text - White">
  <p:cSld name="1 Column with Text - Whit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5"/>
          <p:cNvSpPr txBox="1"/>
          <p:nvPr>
            <p:ph idx="1" type="body"/>
          </p:nvPr>
        </p:nvSpPr>
        <p:spPr>
          <a:xfrm>
            <a:off x="1896018" y="1452381"/>
            <a:ext cx="8803087" cy="576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0" i="0" sz="1800">
                <a:solidFill>
                  <a:schemeClr val="accent6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85"/>
          <p:cNvSpPr txBox="1"/>
          <p:nvPr>
            <p:ph idx="2" type="body"/>
          </p:nvPr>
        </p:nvSpPr>
        <p:spPr>
          <a:xfrm>
            <a:off x="1895394" y="2211600"/>
            <a:ext cx="8803087" cy="883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i="0" sz="2400">
                <a:solidFill>
                  <a:schemeClr val="dk2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85"/>
          <p:cNvSpPr txBox="1"/>
          <p:nvPr>
            <p:ph idx="3" type="body"/>
          </p:nvPr>
        </p:nvSpPr>
        <p:spPr>
          <a:xfrm>
            <a:off x="1895393" y="3334693"/>
            <a:ext cx="8803087" cy="2604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dk2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7" name="Google Shape;117;p85"/>
          <p:cNvCxnSpPr/>
          <p:nvPr/>
        </p:nvCxnSpPr>
        <p:spPr>
          <a:xfrm>
            <a:off x="1045764" y="1936814"/>
            <a:ext cx="55190" cy="4001955"/>
          </a:xfrm>
          <a:prstGeom prst="straightConnector1">
            <a:avLst/>
          </a:prstGeom>
          <a:noFill/>
          <a:ln cap="flat" cmpd="sng" w="19050">
            <a:solidFill>
              <a:srgbClr val="5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18" name="Google Shape;118;p85"/>
          <p:cNvCxnSpPr/>
          <p:nvPr/>
        </p:nvCxnSpPr>
        <p:spPr>
          <a:xfrm>
            <a:off x="1045752" y="1452381"/>
            <a:ext cx="0" cy="414000"/>
          </a:xfrm>
          <a:prstGeom prst="straightConnector1">
            <a:avLst/>
          </a:prstGeom>
          <a:noFill/>
          <a:ln cap="flat" cmpd="sng" w="19050">
            <a:solidFill>
              <a:srgbClr val="5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with Text">
  <p:cSld name="1 Column with 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6"/>
          <p:cNvSpPr txBox="1"/>
          <p:nvPr>
            <p:ph idx="1" type="body"/>
          </p:nvPr>
        </p:nvSpPr>
        <p:spPr>
          <a:xfrm>
            <a:off x="1896018" y="1452381"/>
            <a:ext cx="8803087" cy="576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0" i="0" sz="1800">
                <a:solidFill>
                  <a:schemeClr val="accent3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6"/>
          <p:cNvSpPr txBox="1"/>
          <p:nvPr>
            <p:ph idx="2" type="body"/>
          </p:nvPr>
        </p:nvSpPr>
        <p:spPr>
          <a:xfrm>
            <a:off x="1895394" y="2211600"/>
            <a:ext cx="8803087" cy="883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i="0" sz="24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6"/>
          <p:cNvSpPr txBox="1"/>
          <p:nvPr>
            <p:ph idx="3" type="body"/>
          </p:nvPr>
        </p:nvSpPr>
        <p:spPr>
          <a:xfrm>
            <a:off x="1895393" y="3334693"/>
            <a:ext cx="8803087" cy="2604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 sz="18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0" name="Google Shape;30;p56"/>
          <p:cNvCxnSpPr/>
          <p:nvPr/>
        </p:nvCxnSpPr>
        <p:spPr>
          <a:xfrm>
            <a:off x="1045764" y="1936814"/>
            <a:ext cx="55190" cy="4001955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" name="Google Shape;31;p56"/>
          <p:cNvCxnSpPr/>
          <p:nvPr/>
        </p:nvCxnSpPr>
        <p:spPr>
          <a:xfrm>
            <a:off x="1045752" y="1452381"/>
            <a:ext cx="0" cy="414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2"/>
          <p:cNvSpPr txBox="1"/>
          <p:nvPr>
            <p:ph type="title"/>
          </p:nvPr>
        </p:nvSpPr>
        <p:spPr>
          <a:xfrm>
            <a:off x="1040860" y="1167299"/>
            <a:ext cx="1009731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2"/>
          <p:cNvSpPr txBox="1"/>
          <p:nvPr>
            <p:ph idx="1" type="body"/>
          </p:nvPr>
        </p:nvSpPr>
        <p:spPr>
          <a:xfrm>
            <a:off x="1040860" y="2110565"/>
            <a:ext cx="10097310" cy="39886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d maroon - no logo">
  <p:cSld name="Divided maroon - no log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/>
          <p:nvPr/>
        </p:nvSpPr>
        <p:spPr>
          <a:xfrm>
            <a:off x="3831200" y="0"/>
            <a:ext cx="83608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1219170" marR="0" rtl="0" algn="l">
              <a:lnSpc>
                <a:spcPct val="115000"/>
              </a:lnSpc>
              <a:spcBef>
                <a:spcPts val="0"/>
              </a:spcBef>
              <a:spcAft>
                <a:spcPts val="933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24242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37" name="Google Shape;37;p33"/>
          <p:cNvSpPr txBox="1"/>
          <p:nvPr>
            <p:ph type="title"/>
          </p:nvPr>
        </p:nvSpPr>
        <p:spPr>
          <a:xfrm>
            <a:off x="462727" y="592120"/>
            <a:ext cx="2886401" cy="102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Black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" type="body"/>
          </p:nvPr>
        </p:nvSpPr>
        <p:spPr>
          <a:xfrm>
            <a:off x="462727" y="1849016"/>
            <a:ext cx="2886401" cy="441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000"/>
              <a:buNone/>
              <a:defRPr sz="2000">
                <a:solidFill>
                  <a:srgbClr val="777777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None/>
              <a:defRPr sz="1800">
                <a:solidFill>
                  <a:srgbClr val="777777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d maroon - logo">
  <p:cSld name="Divided maroon - logo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3"/>
          <p:cNvSpPr/>
          <p:nvPr/>
        </p:nvSpPr>
        <p:spPr>
          <a:xfrm>
            <a:off x="3831200" y="0"/>
            <a:ext cx="83608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1219170" marR="0" rtl="0" algn="l">
              <a:lnSpc>
                <a:spcPct val="115000"/>
              </a:lnSpc>
              <a:spcBef>
                <a:spcPts val="0"/>
              </a:spcBef>
              <a:spcAft>
                <a:spcPts val="933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24242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1" name="Google Shape;41;p73"/>
          <p:cNvSpPr txBox="1"/>
          <p:nvPr>
            <p:ph type="title"/>
          </p:nvPr>
        </p:nvSpPr>
        <p:spPr>
          <a:xfrm>
            <a:off x="462727" y="592120"/>
            <a:ext cx="2886401" cy="102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Black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3"/>
          <p:cNvSpPr txBox="1"/>
          <p:nvPr>
            <p:ph idx="1" type="body"/>
          </p:nvPr>
        </p:nvSpPr>
        <p:spPr>
          <a:xfrm>
            <a:off x="462727" y="1849016"/>
            <a:ext cx="2886401" cy="441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000"/>
              <a:buNone/>
              <a:defRPr sz="2000">
                <a:solidFill>
                  <a:srgbClr val="777777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None/>
              <a:defRPr sz="1800">
                <a:solidFill>
                  <a:srgbClr val="777777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600"/>
              <a:buNone/>
              <a:defRPr sz="1600">
                <a:solidFill>
                  <a:srgbClr val="777777"/>
                </a:solidFill>
              </a:defRPr>
            </a:lvl9pPr>
          </a:lstStyle>
          <a:p/>
        </p:txBody>
      </p:sp>
      <p:pic>
        <p:nvPicPr>
          <p:cNvPr descr="A red number on a black background&#10;&#10;AI-generated content may be incorrect." id="43" name="Google Shape;43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46919" y="406959"/>
            <a:ext cx="2061335" cy="49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gether, We Stand" showMasterSp="0">
  <p:cSld name="150 Here For Good ">
    <p:bg>
      <p:bgPr>
        <a:solidFill>
          <a:schemeClr val="dk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text on a black background&#10;&#10;AI-generated content may be incorrect." id="45" name="Google Shape;45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93306" y="2994790"/>
            <a:ext cx="5405388" cy="868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gether, We Stand" showMasterSp="0">
  <p:cSld name="150 Years">
    <p:bg>
      <p:bgPr>
        <a:solidFill>
          <a:schemeClr val="dk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text&#10;&#10;AI-generated content may be incorrect." id="47" name="Google Shape;4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6528" y="2551541"/>
            <a:ext cx="4618943" cy="175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n and Now">
  <p:cSld name="Then and Now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1"/>
          <p:cNvSpPr/>
          <p:nvPr/>
        </p:nvSpPr>
        <p:spPr>
          <a:xfrm>
            <a:off x="10886303" y="308919"/>
            <a:ext cx="988540" cy="9020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1"/>
          <p:cNvSpPr/>
          <p:nvPr/>
        </p:nvSpPr>
        <p:spPr>
          <a:xfrm>
            <a:off x="8978747" y="308919"/>
            <a:ext cx="3106757" cy="8148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ng shot of a city&#10;&#10;AI-generated content may be incorrect." id="51" name="Google Shape;5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71499" y="-167408"/>
            <a:ext cx="12787224" cy="7192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number on a black background&#10;&#10;AI-generated content may be incorrect." id="52" name="Google Shape;5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9953" y="2731769"/>
            <a:ext cx="5804319" cy="1394457"/>
          </a:xfrm>
          <a:prstGeom prst="rect">
            <a:avLst/>
          </a:prstGeom>
          <a:noFill/>
          <a:ln>
            <a:noFill/>
          </a:ln>
          <a:effectLst>
            <a:outerShdw blurRad="440075" sx="103000" rotWithShape="0" algn="ctr" sy="103000">
              <a:srgbClr val="000000">
                <a:alpha val="19607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ith a dog standing next to a megaphone&#10;&#10;AI-generated content may be incorrect." id="6" name="Google Shape;6;p69"/>
          <p:cNvPicPr preferRelativeResize="0"/>
          <p:nvPr/>
        </p:nvPicPr>
        <p:blipFill rotWithShape="1">
          <a:blip r:embed="rId1">
            <a:alphaModFix/>
          </a:blip>
          <a:srcRect b="5206" l="-40517" r="12834" t="-31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arge building with a few cars parked in front of it&#10;&#10;AI-generated content may be incorrect." id="7" name="Google Shape;7;p69"/>
          <p:cNvPicPr preferRelativeResize="0"/>
          <p:nvPr/>
        </p:nvPicPr>
        <p:blipFill rotWithShape="1">
          <a:blip r:embed="rId2">
            <a:alphaModFix/>
          </a:blip>
          <a:srcRect b="2940" l="13999" r="6001" t="19119"/>
          <a:stretch/>
        </p:blipFill>
        <p:spPr>
          <a:xfrm>
            <a:off x="-1" y="8213"/>
            <a:ext cx="12192000" cy="68497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69"/>
          <p:cNvSpPr txBox="1"/>
          <p:nvPr/>
        </p:nvSpPr>
        <p:spPr>
          <a:xfrm>
            <a:off x="8623300" y="6256707"/>
            <a:ext cx="315595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TEXAS A&amp;M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ed number on a black background&#10;&#10;AI-generated content may be incorrect." id="9" name="Google Shape;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6617" y="511931"/>
            <a:ext cx="2734072" cy="6568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69"/>
          <p:cNvSpPr/>
          <p:nvPr/>
        </p:nvSpPr>
        <p:spPr>
          <a:xfrm>
            <a:off x="0" y="1786108"/>
            <a:ext cx="8856617" cy="361841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69"/>
          <p:cNvSpPr txBox="1"/>
          <p:nvPr>
            <p:ph type="title"/>
          </p:nvPr>
        </p:nvSpPr>
        <p:spPr>
          <a:xfrm>
            <a:off x="1018903" y="2648573"/>
            <a:ext cx="7328262" cy="195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p69"/>
          <p:cNvCxnSpPr/>
          <p:nvPr/>
        </p:nvCxnSpPr>
        <p:spPr>
          <a:xfrm>
            <a:off x="493064" y="2719006"/>
            <a:ext cx="32800" cy="2378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3" name="Google Shape;13;p69"/>
          <p:cNvCxnSpPr/>
          <p:nvPr/>
        </p:nvCxnSpPr>
        <p:spPr>
          <a:xfrm>
            <a:off x="493052" y="2234573"/>
            <a:ext cx="0" cy="414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69"/>
          <p:cNvSpPr txBox="1"/>
          <p:nvPr/>
        </p:nvSpPr>
        <p:spPr>
          <a:xfrm>
            <a:off x="11364686" y="-167204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/>
          <p:nvPr>
            <p:ph type="title"/>
          </p:nvPr>
        </p:nvSpPr>
        <p:spPr>
          <a:xfrm>
            <a:off x="838200" y="1076960"/>
            <a:ext cx="10515600" cy="115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Work Sans Black"/>
              <a:buNone/>
              <a:defRPr b="1" i="0" sz="4400" u="none" cap="none" strike="noStrike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5"/>
          <p:cNvSpPr txBox="1"/>
          <p:nvPr>
            <p:ph idx="1" type="body"/>
          </p:nvPr>
        </p:nvSpPr>
        <p:spPr>
          <a:xfrm>
            <a:off x="838200" y="2370137"/>
            <a:ext cx="10515600" cy="3410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ork Sans Medium"/>
              <a:buChar char="•"/>
              <a:defRPr b="0" i="0" sz="28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Medium"/>
              <a:buChar char="•"/>
              <a:defRPr b="0" i="0" sz="24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ork Sans Medium"/>
              <a:buChar char="•"/>
              <a:defRPr b="0" i="0" sz="20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Medium"/>
              <a:buChar char="•"/>
              <a:defRPr b="0" i="0" sz="18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Medium"/>
              <a:buChar char="•"/>
              <a:defRPr b="0" i="0" sz="18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Medium"/>
              <a:buChar char="•"/>
              <a:defRPr b="0" i="0" sz="18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Medium"/>
              <a:buChar char="•"/>
              <a:defRPr b="0" i="0" sz="18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Medium"/>
              <a:buChar char="•"/>
              <a:defRPr b="0" i="0" sz="18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Medium"/>
              <a:buChar char="•"/>
              <a:defRPr b="0" i="0" sz="18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/>
        </p:txBody>
      </p:sp>
      <p:sp>
        <p:nvSpPr>
          <p:cNvPr id="21" name="Google Shape;21;p25"/>
          <p:cNvSpPr txBox="1"/>
          <p:nvPr>
            <p:ph idx="10" type="dt"/>
          </p:nvPr>
        </p:nvSpPr>
        <p:spPr>
          <a:xfrm>
            <a:off x="838200" y="62049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5"/>
          <p:cNvSpPr txBox="1"/>
          <p:nvPr/>
        </p:nvSpPr>
        <p:spPr>
          <a:xfrm>
            <a:off x="8623300" y="6256707"/>
            <a:ext cx="315595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TEXAS A&amp;M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white text on a black background&#10;&#10;AI-generated content may be incorrect." id="23" name="Google Shape;23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751897" y="514152"/>
            <a:ext cx="1906116" cy="306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4"/>
          <p:cNvSpPr txBox="1"/>
          <p:nvPr>
            <p:ph type="title"/>
          </p:nvPr>
        </p:nvSpPr>
        <p:spPr>
          <a:xfrm>
            <a:off x="1040860" y="1308471"/>
            <a:ext cx="100973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Work Sans Black"/>
              <a:buNone/>
              <a:defRPr b="1" i="0" sz="4400" u="none" cap="none" strike="noStrike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74"/>
          <p:cNvSpPr txBox="1"/>
          <p:nvPr>
            <p:ph idx="1" type="body"/>
          </p:nvPr>
        </p:nvSpPr>
        <p:spPr>
          <a:xfrm>
            <a:off x="1040860" y="2768971"/>
            <a:ext cx="10097310" cy="3410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ork Sans Medium"/>
              <a:buChar char="•"/>
              <a:defRPr b="0" i="0" sz="28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Medium"/>
              <a:buChar char="•"/>
              <a:defRPr b="0" i="0" sz="24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ork Sans Medium"/>
              <a:buChar char="•"/>
              <a:defRPr b="0" i="0" sz="20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Medium"/>
              <a:buChar char="•"/>
              <a:defRPr b="0" i="0" sz="18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Medium"/>
              <a:buChar char="•"/>
              <a:defRPr b="0" i="0" sz="18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Medium"/>
              <a:buChar char="•"/>
              <a:defRPr b="0" i="0" sz="18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Medium"/>
              <a:buChar char="•"/>
              <a:defRPr b="0" i="0" sz="18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Medium"/>
              <a:buChar char="•"/>
              <a:defRPr b="0" i="0" sz="18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Medium"/>
              <a:buChar char="•"/>
              <a:defRPr b="0" i="0" sz="1800" u="none" cap="none" strike="noStrik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/>
        </p:txBody>
      </p:sp>
      <p:sp>
        <p:nvSpPr>
          <p:cNvPr id="64" name="Google Shape;64;p74"/>
          <p:cNvSpPr txBox="1"/>
          <p:nvPr/>
        </p:nvSpPr>
        <p:spPr>
          <a:xfrm>
            <a:off x="8623300" y="6256707"/>
            <a:ext cx="315595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TEXAS A&amp;M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ed number on a black background&#10;&#10;AI-generated content may be incorrect." id="65" name="Google Shape;65;p7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46919" y="406959"/>
            <a:ext cx="2061335" cy="4952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1018903" y="2648573"/>
            <a:ext cx="7328262" cy="195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1018904" y="5529254"/>
            <a:ext cx="7328262" cy="571101"/>
          </a:xfrm>
          <a:prstGeom prst="rect">
            <a:avLst/>
          </a:prstGeom>
          <a:noFill/>
          <a:ln>
            <a:noFill/>
          </a:ln>
          <a:effectLst>
            <a:outerShdw blurRad="572097" sx="102000" rotWithShape="0" algn="ctr" sy="102000">
              <a:srgbClr val="000000">
                <a:alpha val="2392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5"/>
          <p:cNvSpPr txBox="1"/>
          <p:nvPr>
            <p:ph type="title"/>
          </p:nvPr>
        </p:nvSpPr>
        <p:spPr>
          <a:xfrm>
            <a:off x="831850" y="606798"/>
            <a:ext cx="10515600" cy="671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51515"/>
              <a:buFont typeface="Work Sans Black"/>
              <a:buNone/>
            </a:pPr>
            <a:r>
              <a:t/>
            </a:r>
            <a:endParaRPr/>
          </a:p>
        </p:txBody>
      </p:sp>
      <p:sp>
        <p:nvSpPr>
          <p:cNvPr id="178" name="Google Shape;178;p65"/>
          <p:cNvSpPr txBox="1"/>
          <p:nvPr>
            <p:ph idx="1" type="body"/>
          </p:nvPr>
        </p:nvSpPr>
        <p:spPr>
          <a:xfrm>
            <a:off x="831850" y="1430376"/>
            <a:ext cx="7772323" cy="210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6"/>
          <p:cNvSpPr txBox="1"/>
          <p:nvPr>
            <p:ph type="title"/>
          </p:nvPr>
        </p:nvSpPr>
        <p:spPr>
          <a:xfrm>
            <a:off x="831850" y="606798"/>
            <a:ext cx="10515600" cy="671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51515"/>
              <a:buFont typeface="Work Sans Black"/>
              <a:buNone/>
            </a:pPr>
            <a:r>
              <a:t/>
            </a:r>
            <a:endParaRPr/>
          </a:p>
        </p:txBody>
      </p:sp>
      <p:sp>
        <p:nvSpPr>
          <p:cNvPr id="184" name="Google Shape;184;p66"/>
          <p:cNvSpPr txBox="1"/>
          <p:nvPr>
            <p:ph idx="1" type="body"/>
          </p:nvPr>
        </p:nvSpPr>
        <p:spPr>
          <a:xfrm>
            <a:off x="831850" y="1430376"/>
            <a:ext cx="7772323" cy="210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ng shot of a city&#10;&#10;AI-generated content may be incorrect." id="197" name="Google Shape;19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1499" y="-167408"/>
            <a:ext cx="12787224" cy="7192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number on a black background&#10;&#10;AI-generated content may be incorrect." id="198" name="Google Shape;19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9953" y="2731769"/>
            <a:ext cx="5804319" cy="1394457"/>
          </a:xfrm>
          <a:prstGeom prst="rect">
            <a:avLst/>
          </a:prstGeom>
          <a:noFill/>
          <a:ln>
            <a:noFill/>
          </a:ln>
          <a:effectLst>
            <a:outerShdw blurRad="440075" sx="103000" rotWithShape="0" algn="ctr" sy="103000">
              <a:srgbClr val="000000">
                <a:alpha val="19607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7"/>
          <p:cNvSpPr txBox="1"/>
          <p:nvPr>
            <p:ph type="title"/>
          </p:nvPr>
        </p:nvSpPr>
        <p:spPr>
          <a:xfrm>
            <a:off x="1040860" y="2381737"/>
            <a:ext cx="10097310" cy="2061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8"/>
          <p:cNvSpPr txBox="1"/>
          <p:nvPr>
            <p:ph idx="1" type="body"/>
          </p:nvPr>
        </p:nvSpPr>
        <p:spPr>
          <a:xfrm>
            <a:off x="1896018" y="1452381"/>
            <a:ext cx="8803087" cy="576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5" name="Google Shape;135;p58"/>
          <p:cNvSpPr txBox="1"/>
          <p:nvPr>
            <p:ph idx="2" type="body"/>
          </p:nvPr>
        </p:nvSpPr>
        <p:spPr>
          <a:xfrm>
            <a:off x="1895394" y="2211600"/>
            <a:ext cx="8803087" cy="883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6" name="Google Shape;136;p58"/>
          <p:cNvSpPr txBox="1"/>
          <p:nvPr>
            <p:ph idx="3" type="body"/>
          </p:nvPr>
        </p:nvSpPr>
        <p:spPr>
          <a:xfrm>
            <a:off x="1895393" y="3334693"/>
            <a:ext cx="8803087" cy="2604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9"/>
          <p:cNvSpPr txBox="1"/>
          <p:nvPr>
            <p:ph type="title"/>
          </p:nvPr>
        </p:nvSpPr>
        <p:spPr>
          <a:xfrm>
            <a:off x="1040860" y="1167299"/>
            <a:ext cx="1009731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707"/>
              <a:buNone/>
            </a:pPr>
            <a:r>
              <a:t/>
            </a:r>
            <a:endParaRPr/>
          </a:p>
        </p:txBody>
      </p:sp>
      <p:sp>
        <p:nvSpPr>
          <p:cNvPr id="142" name="Google Shape;142;p59"/>
          <p:cNvSpPr txBox="1"/>
          <p:nvPr>
            <p:ph idx="1" type="body"/>
          </p:nvPr>
        </p:nvSpPr>
        <p:spPr>
          <a:xfrm>
            <a:off x="1040860" y="2110565"/>
            <a:ext cx="10097310" cy="39886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888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0"/>
          <p:cNvSpPr txBox="1"/>
          <p:nvPr>
            <p:ph type="title"/>
          </p:nvPr>
        </p:nvSpPr>
        <p:spPr>
          <a:xfrm>
            <a:off x="462727" y="592120"/>
            <a:ext cx="2886401" cy="102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Black"/>
              <a:buNone/>
            </a:pPr>
            <a:r>
              <a:t/>
            </a:r>
            <a:endParaRPr/>
          </a:p>
        </p:txBody>
      </p:sp>
      <p:sp>
        <p:nvSpPr>
          <p:cNvPr id="148" name="Google Shape;148;p60"/>
          <p:cNvSpPr txBox="1"/>
          <p:nvPr>
            <p:ph idx="1" type="body"/>
          </p:nvPr>
        </p:nvSpPr>
        <p:spPr>
          <a:xfrm>
            <a:off x="462727" y="1849016"/>
            <a:ext cx="2886401" cy="441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1"/>
          <p:cNvSpPr txBox="1"/>
          <p:nvPr>
            <p:ph type="title"/>
          </p:nvPr>
        </p:nvSpPr>
        <p:spPr>
          <a:xfrm>
            <a:off x="462727" y="592120"/>
            <a:ext cx="2886401" cy="102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Black"/>
              <a:buNone/>
            </a:pPr>
            <a:r>
              <a:t/>
            </a:r>
            <a:endParaRPr/>
          </a:p>
        </p:txBody>
      </p:sp>
      <p:sp>
        <p:nvSpPr>
          <p:cNvPr id="154" name="Google Shape;154;p61"/>
          <p:cNvSpPr txBox="1"/>
          <p:nvPr>
            <p:ph idx="1" type="body"/>
          </p:nvPr>
        </p:nvSpPr>
        <p:spPr>
          <a:xfrm>
            <a:off x="462727" y="1849016"/>
            <a:ext cx="2886401" cy="441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2"/>
          <p:cNvSpPr txBox="1"/>
          <p:nvPr>
            <p:ph type="title"/>
          </p:nvPr>
        </p:nvSpPr>
        <p:spPr>
          <a:xfrm>
            <a:off x="462727" y="592120"/>
            <a:ext cx="2886401" cy="102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Black"/>
              <a:buNone/>
            </a:pPr>
            <a:r>
              <a:t/>
            </a:r>
            <a:endParaRPr/>
          </a:p>
        </p:txBody>
      </p:sp>
      <p:sp>
        <p:nvSpPr>
          <p:cNvPr id="160" name="Google Shape;160;p62"/>
          <p:cNvSpPr txBox="1"/>
          <p:nvPr>
            <p:ph idx="1" type="body"/>
          </p:nvPr>
        </p:nvSpPr>
        <p:spPr>
          <a:xfrm>
            <a:off x="462727" y="1849016"/>
            <a:ext cx="2886401" cy="441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3"/>
          <p:cNvSpPr txBox="1"/>
          <p:nvPr>
            <p:ph type="title"/>
          </p:nvPr>
        </p:nvSpPr>
        <p:spPr>
          <a:xfrm>
            <a:off x="462727" y="592120"/>
            <a:ext cx="2886401" cy="102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Work Sans Black"/>
              <a:buNone/>
            </a:pPr>
            <a:r>
              <a:t/>
            </a:r>
            <a:endParaRPr/>
          </a:p>
        </p:txBody>
      </p:sp>
      <p:sp>
        <p:nvSpPr>
          <p:cNvPr id="166" name="Google Shape;166;p63"/>
          <p:cNvSpPr txBox="1"/>
          <p:nvPr>
            <p:ph idx="1" type="body"/>
          </p:nvPr>
        </p:nvSpPr>
        <p:spPr>
          <a:xfrm>
            <a:off x="462727" y="1849016"/>
            <a:ext cx="2886401" cy="441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4"/>
          <p:cNvSpPr txBox="1"/>
          <p:nvPr>
            <p:ph type="title"/>
          </p:nvPr>
        </p:nvSpPr>
        <p:spPr>
          <a:xfrm>
            <a:off x="831850" y="606798"/>
            <a:ext cx="10515600" cy="671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51515"/>
              <a:buFont typeface="Work Sans Black"/>
              <a:buNone/>
            </a:pPr>
            <a:r>
              <a:t/>
            </a:r>
            <a:endParaRPr/>
          </a:p>
        </p:txBody>
      </p:sp>
      <p:sp>
        <p:nvSpPr>
          <p:cNvPr id="172" name="Google Shape;172;p64"/>
          <p:cNvSpPr txBox="1"/>
          <p:nvPr>
            <p:ph idx="1" type="body"/>
          </p:nvPr>
        </p:nvSpPr>
        <p:spPr>
          <a:xfrm>
            <a:off x="831850" y="1430376"/>
            <a:ext cx="7772323" cy="210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50th - Light Backgrounds">
  <a:themeElements>
    <a:clrScheme name="TAMU Brand Platform 2025">
      <a:dk1>
        <a:srgbClr val="202020"/>
      </a:dk1>
      <a:lt1>
        <a:srgbClr val="FFFFFF"/>
      </a:lt1>
      <a:dk2>
        <a:srgbClr val="500000"/>
      </a:dk2>
      <a:lt2>
        <a:srgbClr val="D1D1D1"/>
      </a:lt2>
      <a:accent1>
        <a:srgbClr val="3C0000"/>
      </a:accent1>
      <a:accent2>
        <a:srgbClr val="732F2F"/>
      </a:accent2>
      <a:accent3>
        <a:srgbClr val="D6D3C3"/>
      </a:accent3>
      <a:accent4>
        <a:srgbClr val="707070"/>
      </a:accent4>
      <a:accent5>
        <a:srgbClr val="3E3E3E"/>
      </a:accent5>
      <a:accent6>
        <a:srgbClr val="D6D3C3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">
  <a:themeElements>
    <a:clrScheme name="TAMU Brand Platform 2025">
      <a:dk1>
        <a:srgbClr val="202020"/>
      </a:dk1>
      <a:lt1>
        <a:srgbClr val="FFFFFF"/>
      </a:lt1>
      <a:dk2>
        <a:srgbClr val="500000"/>
      </a:dk2>
      <a:lt2>
        <a:srgbClr val="D1D1D1"/>
      </a:lt2>
      <a:accent1>
        <a:srgbClr val="3C0000"/>
      </a:accent1>
      <a:accent2>
        <a:srgbClr val="732F2F"/>
      </a:accent2>
      <a:accent3>
        <a:srgbClr val="D6D3C3"/>
      </a:accent3>
      <a:accent4>
        <a:srgbClr val="707070"/>
      </a:accent4>
      <a:accent5>
        <a:srgbClr val="3E3E3E"/>
      </a:accent5>
      <a:accent6>
        <a:srgbClr val="D6D3C3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50th - Dark Backgrounds">
  <a:themeElements>
    <a:clrScheme name="TAMU Brand Platform 2025">
      <a:dk1>
        <a:srgbClr val="202020"/>
      </a:dk1>
      <a:lt1>
        <a:srgbClr val="FFFFFF"/>
      </a:lt1>
      <a:dk2>
        <a:srgbClr val="500000"/>
      </a:dk2>
      <a:lt2>
        <a:srgbClr val="D1D1D1"/>
      </a:lt2>
      <a:accent1>
        <a:srgbClr val="3C0000"/>
      </a:accent1>
      <a:accent2>
        <a:srgbClr val="732F2F"/>
      </a:accent2>
      <a:accent3>
        <a:srgbClr val="D6D3C3"/>
      </a:accent3>
      <a:accent4>
        <a:srgbClr val="707070"/>
      </a:accent4>
      <a:accent5>
        <a:srgbClr val="3E3E3E"/>
      </a:accent5>
      <a:accent6>
        <a:srgbClr val="D6D3C3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2025-05-01T19:30:00Z</dcterms:created>
  <dc:creator>Loudermilk, Melissa</dc:creator>
</cp:coreProperties>
</file>